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18.12.2023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r>
              <a:rPr lang="ru-RU" sz="23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налогоплательщиков по с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ледующим темам: </a:t>
            </a:r>
            <a:endParaRPr lang="ru-RU" sz="3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 в декабре по НДФЛ и страховым взносам. Завершение переходного периода, связанного с внедрением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Исполнение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налоговых уведомлений, направленных в 2023 году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получения налоговых уведомлений и требований об уплате задолженности через ЛК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ЕПГУ</a:t>
            </a:r>
          </a:p>
          <a:p>
            <a:pPr lvl="1">
              <a:buFont typeface="Wingdings" pitchFamily="2" charset="2"/>
              <a:buChar char="Ø"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реорганизации налоговых органов ЯНАО в связи с переходом на 2-уровневую систему управления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23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>
              <a:buNone/>
            </a:pP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Ссылка для </a:t>
            </a:r>
            <a:r>
              <a:rPr lang="ru-RU" sz="2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подключения: </a:t>
            </a:r>
            <a:r>
              <a:rPr lang="ru-RU" sz="2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https://t.me/FNSYNAO</a:t>
            </a:r>
          </a:p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www.nalog.ru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64" y="40691"/>
            <a:ext cx="936104" cy="91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2130</TotalTime>
  <Words>96</Words>
  <Application>Microsoft Office PowerPoint</Application>
  <PresentationFormat>Лист A4 (210x297 мм)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260</cp:revision>
  <cp:lastPrinted>2023-03-24T03:51:23Z</cp:lastPrinted>
  <dcterms:created xsi:type="dcterms:W3CDTF">2020-04-10T13:09:37Z</dcterms:created>
  <dcterms:modified xsi:type="dcterms:W3CDTF">2023-12-18T07:57:45Z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